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357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673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07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5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88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256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988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65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78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00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7952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94839-D067-4FDB-89E6-E902FC3A36BA}" type="datetimeFigureOut">
              <a:rPr lang="cs-CZ" smtClean="0"/>
              <a:t>26.4.2017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BF436-7BC0-453D-80B8-0543D0B9B3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00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0614" y="0"/>
            <a:ext cx="11296265" cy="6644640"/>
          </a:xfrm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sz="3600" b="1" cap="all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Žijeme společně – </a:t>
            </a:r>
            <a:r>
              <a:rPr lang="cs-CZ" sz="3600" b="1" cap="all" dirty="0" err="1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Žyjemy</a:t>
            </a:r>
            <a:r>
              <a:rPr lang="cs-CZ" sz="3600" b="1" cap="all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cs-CZ" sz="3600" b="1" cap="all" dirty="0" err="1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wspólnie</a:t>
            </a:r>
            <a:endParaRPr lang="cs-CZ" sz="3600" b="1" cap="all" dirty="0" smtClean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cs-CZ" sz="5200" b="1" cap="all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Férová snídaně</a:t>
            </a:r>
            <a:endParaRPr lang="cs-CZ" sz="5200" b="1" cap="all" dirty="0" smtClean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Sobota </a:t>
            </a:r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6. </a:t>
            </a:r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května </a:t>
            </a:r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2017 </a:t>
            </a:r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od </a:t>
            </a:r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10:00, areál </a:t>
            </a:r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školní zahrady</a:t>
            </a:r>
          </a:p>
          <a:p>
            <a:pPr algn="just"/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Myšlenka 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Férové snídaně NaZemi je velmi prostá: sejdeme se v areálu školní zahrady se známými, sousedy, kamarády nebo rodinou a společně posnídáme </a:t>
            </a:r>
            <a:r>
              <a:rPr lang="cs-CZ" sz="19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fairtradové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 lokální suroviny. Jednoduše </a:t>
            </a:r>
            <a:b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zároveň moc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příjemně a tentokrát také se zástupci obce </a:t>
            </a:r>
            <a:r>
              <a:rPr lang="cs-CZ" sz="19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Wojciechów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cs-CZ" sz="19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Województwo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cs-CZ" sz="19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opolskie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v rámci projektu </a:t>
            </a:r>
            <a:r>
              <a:rPr lang="cs-CZ" sz="19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Žijeme společně – </a:t>
            </a:r>
            <a:r>
              <a:rPr lang="cs-CZ" sz="19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Žyjemy</a:t>
            </a:r>
            <a:r>
              <a:rPr lang="cs-CZ" sz="19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cs-CZ" sz="19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wspólnie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Touto společnou aktivitou chceme prohloubit česko-polské vztahy především na úrovni místní komunity a spolků v obci. </a:t>
            </a:r>
          </a:p>
          <a:p>
            <a:pPr algn="just"/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 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 sebou na snídani? </a:t>
            </a:r>
            <a:r>
              <a:rPr lang="cs-CZ" sz="19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Fairtradové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dobroty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můžete 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si upéct buchtu z </a:t>
            </a:r>
            <a:r>
              <a:rPr lang="cs-CZ" sz="19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fairtradového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kakaa a cukru, </a:t>
            </a:r>
            <a:r>
              <a:rPr lang="cs-CZ" sz="19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biomouky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medu od místního včelaře a vajíček od souseda a k tomu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si 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uvařit do termosky fair </a:t>
            </a:r>
            <a:r>
              <a:rPr lang="cs-CZ" sz="19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trade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čaj nebo kávu. Nemáte čas ani chuť na pečení? Pak stačí chleba namazaný marmeládou z jahod z vaší zahrádky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cs-CZ" sz="19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fairtradovou</a:t>
            </a:r>
            <a:r>
              <a:rPr lang="cs-CZ" sz="1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čokoládovou pomazánkou nebo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sýrem či medem vyrobené doma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Těšíme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 na Vás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! V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případě nepříznivého počasí budeme v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sále Obecního domu Zbyslavice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tak neváhejte,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ale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přijďte mezi nás </a:t>
            </a:r>
            <a:r>
              <a:rPr lang="cs-CZ" sz="1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</a:t>
            </a:r>
            <a:endParaRPr lang="cs-CZ" sz="19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398" y="1184919"/>
            <a:ext cx="770220" cy="78305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56" y="1109461"/>
            <a:ext cx="1778082" cy="858514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629919" y="-697241"/>
            <a:ext cx="13405394" cy="1109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507" y="5656616"/>
            <a:ext cx="7216140" cy="6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5116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21</Words>
  <Application>Microsoft Office PowerPoint</Application>
  <PresentationFormat>Širokoúhlá obrazovka</PresentationFormat>
  <Paragraphs>6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 Unicode MS</vt:lpstr>
      <vt:lpstr>Arial</vt:lpstr>
      <vt:lpstr>Arial Black</vt:lpstr>
      <vt:lpstr>Calibri</vt:lpstr>
      <vt:lpstr>Calibri Light</vt:lpstr>
      <vt:lpstr>Wingdings</vt:lpstr>
      <vt:lpstr>Motiv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FÉROVÁ SNÍDANĚ NAZEMI</dc:title>
  <dc:creator>Regina Vřeská</dc:creator>
  <cp:lastModifiedBy>Regina Vřeská</cp:lastModifiedBy>
  <cp:revision>10</cp:revision>
  <dcterms:created xsi:type="dcterms:W3CDTF">2015-05-06T12:28:31Z</dcterms:created>
  <dcterms:modified xsi:type="dcterms:W3CDTF">2017-04-26T10:29:51Z</dcterms:modified>
</cp:coreProperties>
</file>